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7561263" cy="10693400"/>
  <p:notesSz cx="6807200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A7BA604-5762-45C4-A80F-3D4BFB5D9397}">
          <p14:sldIdLst/>
        </p14:section>
        <p14:section name="タイトルなしのセクション" id="{8D7BFFDF-0F18-476A-A9FD-94018760E033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240FC1"/>
    <a:srgbClr val="0070BC"/>
    <a:srgbClr val="0066CC"/>
    <a:srgbClr val="000000"/>
    <a:srgbClr val="0096FA"/>
    <a:srgbClr val="3E92F8"/>
    <a:srgbClr val="DBFBFD"/>
    <a:srgbClr val="33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9279" autoAdjust="0"/>
  </p:normalViewPr>
  <p:slideViewPr>
    <p:cSldViewPr>
      <p:cViewPr varScale="1">
        <p:scale>
          <a:sx n="47" d="100"/>
          <a:sy n="47" d="100"/>
        </p:scale>
        <p:origin x="2346" y="60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7"/>
            <a:ext cx="2950375" cy="497366"/>
          </a:xfrm>
          <a:prstGeom prst="rect">
            <a:avLst/>
          </a:prstGeom>
        </p:spPr>
        <p:txBody>
          <a:bodyPr vert="horz" lIns="92182" tIns="46093" rIns="92182" bIns="46093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3" y="7"/>
            <a:ext cx="2950374" cy="497366"/>
          </a:xfrm>
          <a:prstGeom prst="rect">
            <a:avLst/>
          </a:prstGeom>
        </p:spPr>
        <p:txBody>
          <a:bodyPr vert="horz" lIns="92182" tIns="46093" rIns="92182" bIns="46093" rtlCol="0"/>
          <a:lstStyle>
            <a:lvl1pPr algn="r">
              <a:defRPr sz="1200"/>
            </a:lvl1pPr>
          </a:lstStyle>
          <a:p>
            <a:fld id="{8C66B1F7-99E9-4165-AB61-39C70F41EF49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2950"/>
            <a:ext cx="26352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2" tIns="46093" rIns="92182" bIns="46093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5" y="4720986"/>
            <a:ext cx="5446723" cy="4473101"/>
          </a:xfrm>
          <a:prstGeom prst="rect">
            <a:avLst/>
          </a:prstGeom>
        </p:spPr>
        <p:txBody>
          <a:bodyPr vert="horz" lIns="92182" tIns="46093" rIns="92182" bIns="460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373"/>
            <a:ext cx="2950375" cy="497365"/>
          </a:xfrm>
          <a:prstGeom prst="rect">
            <a:avLst/>
          </a:prstGeom>
        </p:spPr>
        <p:txBody>
          <a:bodyPr vert="horz" lIns="92182" tIns="46093" rIns="92182" bIns="46093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3" y="9440373"/>
            <a:ext cx="2950374" cy="497365"/>
          </a:xfrm>
          <a:prstGeom prst="rect">
            <a:avLst/>
          </a:prstGeom>
        </p:spPr>
        <p:txBody>
          <a:bodyPr vert="horz" lIns="92182" tIns="46093" rIns="92182" bIns="46093" rtlCol="0" anchor="b"/>
          <a:lstStyle>
            <a:lvl1pPr algn="r">
              <a:defRPr sz="1200"/>
            </a:lvl1pPr>
          </a:lstStyle>
          <a:p>
            <a:fld id="{E693C95C-E074-445D-932D-9BCF7514D3E5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3502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57418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11411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3"/>
            <a:ext cx="1275964" cy="1216374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3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811874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51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11473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2"/>
            <a:ext cx="6427074" cy="233917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3037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42180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41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393641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36828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68958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7060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7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32233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3947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3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28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E8B2F-17CE-4741-B3A1-20B57D535711}" type="datetimeFigureOut">
              <a:rPr kumimoji="1" lang="en-US" smtClean="0"/>
              <a:t>10/5/2022</a:t>
            </a:fld>
            <a:endParaRPr kumimoji="1"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1B0A-D076-4117-8EA1-51A63AEEB89B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481501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表 1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751583"/>
              </p:ext>
            </p:extLst>
          </p:nvPr>
        </p:nvGraphicFramePr>
        <p:xfrm>
          <a:off x="463521" y="1604914"/>
          <a:ext cx="6718670" cy="6940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87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参加回次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希望する回次に○を付けてください。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en-US" sz="105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①　　　　</a:t>
                      </a:r>
                      <a:r>
                        <a:rPr lang="ja-JP" altLang="en-US" sz="14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  ②　　　　　   　    ③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木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lang="ja-JP" altLang="en-US" sz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 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木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     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木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  <a:p>
                      <a:pPr algn="l"/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会場参加・ｵﾝﾗｲﾝ参加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会場参加・ｵﾝﾗｲﾝ参加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会場参加・ｵﾝﾗｲﾝ参加</a:t>
                      </a:r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704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企業・団体名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447">
                <a:tc rowSpan="6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担当者名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516" marR="84516" marT="44821" marB="4482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94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住所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516" marR="84516" marT="44821" marB="4482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9447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516" marR="84516" marT="44821" marB="4482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447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番号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516" marR="84516" marT="44821" marB="4482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3462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メールアドレス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（オンライン参加を希望する場合は必ず記入）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516" marR="84516" marT="44821" marB="4482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1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84516" marR="84516" marT="44821" marB="44821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927090"/>
                  </a:ext>
                </a:extLst>
              </a:tr>
              <a:tr h="337704">
                <a:tc rowSpan="4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参加者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所属・役職名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氏名</a:t>
                      </a:r>
                      <a:endParaRPr 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04">
                <a:tc vMerge="1">
                  <a:txBody>
                    <a:bodyPr/>
                    <a:lstStyle/>
                    <a:p>
                      <a:endParaRPr 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04">
                <a:tc vMerge="1">
                  <a:txBody>
                    <a:bodyPr/>
                    <a:lstStyle/>
                    <a:p>
                      <a:endParaRPr 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04"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5516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質問事項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lang="en-US" altLang="ja-JP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質問がある場合　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は御記入</a:t>
                      </a:r>
                      <a:r>
                        <a:rPr lang="ja-JP" altLang="en-US" sz="1200" dirty="0" err="1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くださ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い。事前に講師　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に伝え、講義内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容の参考としま</a:t>
                      </a:r>
                      <a:endParaRPr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す。</a:t>
                      </a:r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4516" marR="84516" marT="44821" marB="448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2" name="サブタイトル 2"/>
          <p:cNvSpPr txBox="1">
            <a:spLocks/>
          </p:cNvSpPr>
          <p:nvPr/>
        </p:nvSpPr>
        <p:spPr>
          <a:xfrm>
            <a:off x="1044327" y="8491197"/>
            <a:ext cx="5782539" cy="673758"/>
          </a:xfrm>
          <a:prstGeom prst="rect">
            <a:avLst/>
          </a:prstGeom>
          <a:ln w="12700">
            <a:noFill/>
          </a:ln>
        </p:spPr>
        <p:txBody>
          <a:bodyPr vert="horz" lIns="87440" tIns="43720" rIns="87440" bIns="43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各開催日の</a:t>
            </a:r>
            <a:r>
              <a:rPr lang="en-US" altLang="ja-JP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週間前までにお申込ください。</a:t>
            </a:r>
            <a:endParaRPr lang="en-US" altLang="ja-JP" sz="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9" name="タイトル 1"/>
          <p:cNvSpPr txBox="1">
            <a:spLocks/>
          </p:cNvSpPr>
          <p:nvPr/>
        </p:nvSpPr>
        <p:spPr>
          <a:xfrm>
            <a:off x="206962" y="283859"/>
            <a:ext cx="7089907" cy="441661"/>
          </a:xfrm>
          <a:prstGeom prst="rect">
            <a:avLst/>
          </a:prstGeom>
          <a:solidFill>
            <a:srgbClr val="0070B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5213" tIns="47607" rIns="95213" bIns="47607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ja-JP" altLang="en-US" sz="20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知財活用サロン「デザイナーを守るための知的財産」申込用紙 　　</a:t>
            </a:r>
            <a:endParaRPr lang="en-US" altLang="ja-JP" sz="20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6" name="タイトル 1">
            <a:extLst>
              <a:ext uri="{FF2B5EF4-FFF2-40B4-BE49-F238E27FC236}">
                <a16:creationId xmlns:a16="http://schemas.microsoft.com/office/drawing/2014/main" id="{7919C059-26BF-4469-A105-C8AC78E78C99}"/>
              </a:ext>
            </a:extLst>
          </p:cNvPr>
          <p:cNvSpPr txBox="1">
            <a:spLocks/>
          </p:cNvSpPr>
          <p:nvPr/>
        </p:nvSpPr>
        <p:spPr>
          <a:xfrm>
            <a:off x="252239" y="9019108"/>
            <a:ext cx="6929952" cy="129614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5213" tIns="47607" rIns="95213" bIns="47607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defTabSz="1043056">
              <a:spcBef>
                <a:spcPts val="0"/>
              </a:spcBef>
            </a:pP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 お問い合せ先 ■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1043056">
              <a:spcBef>
                <a:spcPts val="6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一般社団法人 青森県発明協会　（担当：菅原）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1043056">
              <a:spcBef>
                <a:spcPts val="600"/>
              </a:spcBef>
            </a:pPr>
            <a:r>
              <a:rPr lang="en-US" altLang="ja-JP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017-762-7351</a:t>
            </a:r>
            <a:r>
              <a:rPr lang="ja-JP" altLang="en-US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5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017-762-7352</a:t>
            </a:r>
          </a:p>
          <a:p>
            <a:pPr lvl="0" defTabSz="1043056">
              <a:spcBef>
                <a:spcPts val="600"/>
              </a:spcBef>
            </a:pP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Mail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yuuta_sugawara@aomori-ipc.jp</a:t>
            </a:r>
            <a:endParaRPr lang="en-US" altLang="ja-JP" sz="15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1043056">
              <a:spcBef>
                <a:spcPts val="300"/>
              </a:spcBef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030-8570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青森市長島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1-1-1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青森県庁北棟１</a:t>
            </a:r>
            <a:r>
              <a:rPr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（青森県知的財産支援センター内）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8" name="テキスト ボックス 267">
            <a:extLst>
              <a:ext uri="{FF2B5EF4-FFF2-40B4-BE49-F238E27FC236}">
                <a16:creationId xmlns:a16="http://schemas.microsoft.com/office/drawing/2014/main" id="{A7D4B407-96CB-4D11-97A4-4BA8630FE1CA}"/>
              </a:ext>
            </a:extLst>
          </p:cNvPr>
          <p:cNvSpPr txBox="1"/>
          <p:nvPr/>
        </p:nvSpPr>
        <p:spPr>
          <a:xfrm>
            <a:off x="12736872" y="-52822"/>
            <a:ext cx="1253843" cy="238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社限定！</a:t>
            </a:r>
            <a:endParaRPr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サブタイトル 2"/>
          <p:cNvSpPr txBox="1">
            <a:spLocks/>
          </p:cNvSpPr>
          <p:nvPr/>
        </p:nvSpPr>
        <p:spPr>
          <a:xfrm>
            <a:off x="341645" y="786405"/>
            <a:ext cx="7089907" cy="811146"/>
          </a:xfrm>
          <a:prstGeom prst="rect">
            <a:avLst/>
          </a:prstGeom>
        </p:spPr>
        <p:txBody>
          <a:bodyPr lIns="104306" tIns="52153" rIns="104306" bIns="52153" anchor="ctr">
            <a:noAutofit/>
          </a:bodyPr>
          <a:lstStyle>
            <a:lvl1pPr marL="193675" indent="-193675" algn="l" defTabSz="776288" rtl="0" fontAlgn="base">
              <a:lnSpc>
                <a:spcPct val="90000"/>
              </a:lnSpc>
              <a:spcBef>
                <a:spcPts val="850"/>
              </a:spcBef>
              <a:spcAft>
                <a:spcPct val="0"/>
              </a:spcAft>
              <a:buFont typeface="Arial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613" indent="-193675" algn="l" defTabSz="776288" rtl="0" fontAlgn="base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3675" algn="l" defTabSz="776288" rtl="0" fontAlgn="base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488" indent="-193675" algn="l" defTabSz="776288" rtl="0" fontAlgn="base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7838" indent="-193675" algn="l" defTabSz="776288" rtl="0" fontAlgn="base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164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922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5679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4436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一般社団法人　青森県発明協会　行き　（担当：菅原）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：０１７－７６２－７３５２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Mail: yuuta_sugawara@aomori-ipc.jp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2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2755</TotalTime>
  <Words>265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201op</cp:lastModifiedBy>
  <cp:revision>188</cp:revision>
  <cp:lastPrinted>2022-10-03T00:39:06Z</cp:lastPrinted>
  <dcterms:created xsi:type="dcterms:W3CDTF">2017-02-22T04:08:54Z</dcterms:created>
  <dcterms:modified xsi:type="dcterms:W3CDTF">2022-10-05T01:44:47Z</dcterms:modified>
</cp:coreProperties>
</file>